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69" r:id="rId4"/>
    <p:sldId id="270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72" r:id="rId14"/>
    <p:sldId id="266" r:id="rId15"/>
    <p:sldId id="267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InnoEvent.d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295400" y="3239233"/>
            <a:ext cx="6400800" cy="1600200"/>
          </a:xfrm>
        </p:spPr>
        <p:txBody>
          <a:bodyPr>
            <a:normAutofit/>
          </a:bodyPr>
          <a:lstStyle/>
          <a:p>
            <a:endParaRPr lang="da-DK" sz="4000" b="1" dirty="0" smtClean="0"/>
          </a:p>
          <a:p>
            <a:r>
              <a:rPr lang="da-DK" sz="4000" b="1" dirty="0" smtClean="0"/>
              <a:t>Patient Safety</a:t>
            </a:r>
            <a:endParaRPr lang="da-DK" sz="4000" b="1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InnoEvent</a:t>
            </a:r>
            <a:r>
              <a:rPr lang="da-DK" dirty="0" smtClean="0"/>
              <a:t> 2012</a:t>
            </a:r>
            <a:endParaRPr lang="da-DK" dirty="0"/>
          </a:p>
        </p:txBody>
      </p:sp>
      <p:pic>
        <p:nvPicPr>
          <p:cNvPr id="4" name="Picture 3" descr="EALillebaelt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088" y="5372529"/>
            <a:ext cx="1346624" cy="1227563"/>
          </a:xfrm>
          <a:prstGeom prst="rect">
            <a:avLst/>
          </a:prstGeom>
        </p:spPr>
      </p:pic>
      <p:pic>
        <p:nvPicPr>
          <p:cNvPr id="5" name="Picture 4" descr="OU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29538" y="5321777"/>
            <a:ext cx="1469781" cy="1278315"/>
          </a:xfrm>
          <a:prstGeom prst="rect">
            <a:avLst/>
          </a:prstGeom>
        </p:spPr>
      </p:pic>
      <p:pic>
        <p:nvPicPr>
          <p:cNvPr id="6" name="Picture 5" descr="NSRP_logo.EU.byline.rgb.300dp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6369" y="236444"/>
            <a:ext cx="1892489" cy="955402"/>
          </a:xfrm>
          <a:prstGeom prst="rect">
            <a:avLst/>
          </a:prstGeom>
        </p:spPr>
      </p:pic>
      <p:pic>
        <p:nvPicPr>
          <p:cNvPr id="7" name="Picture 6" descr="Nssp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4532" y="93785"/>
            <a:ext cx="1445190" cy="1098061"/>
          </a:xfrm>
          <a:prstGeom prst="rect">
            <a:avLst/>
          </a:prstGeom>
        </p:spPr>
      </p:pic>
      <p:pic>
        <p:nvPicPr>
          <p:cNvPr id="8" name="Picture 7" descr="UC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36145" y="5249437"/>
            <a:ext cx="1350655" cy="1350655"/>
          </a:xfrm>
          <a:prstGeom prst="rect">
            <a:avLst/>
          </a:prstGeom>
        </p:spPr>
      </p:pic>
      <p:pic>
        <p:nvPicPr>
          <p:cNvPr id="9" name="Picture 8" descr="InnoEventLogo-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4381" y="1191847"/>
            <a:ext cx="3320636" cy="20473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4394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Gunner Nielsen, H. C. Andersen Children’s </a:t>
            </a:r>
            <a:r>
              <a:rPr lang="en-GB" dirty="0" smtClean="0"/>
              <a:t>hospital</a:t>
            </a:r>
          </a:p>
          <a:p>
            <a:pPr lvl="1"/>
            <a:r>
              <a:rPr lang="en-GB" dirty="0" smtClean="0"/>
              <a:t>Identification</a:t>
            </a:r>
            <a:r>
              <a:rPr lang="en-GB" dirty="0"/>
              <a:t>, Information and </a:t>
            </a:r>
            <a:r>
              <a:rPr lang="en-GB" dirty="0" err="1"/>
              <a:t>Medicination</a:t>
            </a: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111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 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Åse</a:t>
            </a:r>
            <a:r>
              <a:rPr lang="en-GB" dirty="0"/>
              <a:t> </a:t>
            </a:r>
            <a:r>
              <a:rPr lang="en-GB" dirty="0" err="1"/>
              <a:t>Rauff</a:t>
            </a:r>
            <a:r>
              <a:rPr lang="en-GB" dirty="0"/>
              <a:t>, Operational Ward V. OUH </a:t>
            </a:r>
            <a:r>
              <a:rPr lang="en-GB" dirty="0" smtClean="0"/>
              <a:t> </a:t>
            </a:r>
            <a:r>
              <a:rPr lang="en-GB" dirty="0" err="1" smtClean="0"/>
              <a:t>Svendborg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	Case</a:t>
            </a:r>
            <a:r>
              <a:rPr lang="en-GB" dirty="0"/>
              <a:t>, Counting Instruments</a:t>
            </a:r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3377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 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Biddy </a:t>
            </a:r>
            <a:r>
              <a:rPr lang="en-GB" dirty="0" smtClean="0"/>
              <a:t>Madsen</a:t>
            </a:r>
          </a:p>
          <a:p>
            <a:pPr lvl="1"/>
            <a:r>
              <a:rPr lang="en-GB" dirty="0" smtClean="0"/>
              <a:t>Odense </a:t>
            </a:r>
            <a:r>
              <a:rPr lang="en-GB" dirty="0"/>
              <a:t>Municipality: Case from primary to secondary health care</a:t>
            </a: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7672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20 MIN. BREAK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err="1" smtClean="0"/>
              <a:t>Please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back </a:t>
            </a:r>
            <a:r>
              <a:rPr lang="da-DK" dirty="0" err="1" smtClean="0"/>
              <a:t>no</a:t>
            </a:r>
            <a:r>
              <a:rPr lang="da-DK" dirty="0" smtClean="0"/>
              <a:t> </a:t>
            </a:r>
            <a:r>
              <a:rPr lang="da-DK" dirty="0" err="1" smtClean="0"/>
              <a:t>later</a:t>
            </a:r>
            <a:r>
              <a:rPr lang="da-DK" dirty="0" smtClean="0"/>
              <a:t> </a:t>
            </a:r>
            <a:r>
              <a:rPr lang="da-DK" dirty="0" err="1" smtClean="0"/>
              <a:t>than</a:t>
            </a: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3210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Groups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Find your group members </a:t>
            </a:r>
            <a:r>
              <a:rPr lang="en-GB" smtClean="0">
                <a:sym typeface="Wingdings"/>
              </a:rPr>
              <a:t></a:t>
            </a:r>
            <a:endParaRPr lang="en-GB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1699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Practical information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Contact teacher (Introduce them)</a:t>
            </a:r>
          </a:p>
          <a:p>
            <a:r>
              <a:rPr lang="en-GB" dirty="0" smtClean="0"/>
              <a:t>How to get to MMD / Location</a:t>
            </a:r>
          </a:p>
          <a:p>
            <a:r>
              <a:rPr lang="en-GB" dirty="0" smtClean="0"/>
              <a:t>Get a map from the information desk</a:t>
            </a:r>
          </a:p>
          <a:p>
            <a:r>
              <a:rPr lang="en-GB" dirty="0" smtClean="0"/>
              <a:t>Mail box (physical mail box)</a:t>
            </a:r>
          </a:p>
          <a:p>
            <a:endParaRPr lang="en-GB" dirty="0" smtClean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88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Magic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Now it is up to you to show the world, what you can do together.</a:t>
            </a:r>
          </a:p>
          <a:p>
            <a:r>
              <a:rPr lang="en-GB" dirty="0" smtClean="0"/>
              <a:t>Please do you best</a:t>
            </a:r>
          </a:p>
          <a:p>
            <a:r>
              <a:rPr lang="en-GB" dirty="0" smtClean="0"/>
              <a:t>Win the price</a:t>
            </a:r>
          </a:p>
          <a:p>
            <a:pPr lvl="2"/>
            <a:r>
              <a:rPr lang="en-GB" dirty="0" smtClean="0"/>
              <a:t>The overall best solution</a:t>
            </a:r>
            <a:endParaRPr lang="da-DK" dirty="0" smtClean="0"/>
          </a:p>
          <a:p>
            <a:pPr lvl="2"/>
            <a:r>
              <a:rPr lang="en-GB" dirty="0" smtClean="0"/>
              <a:t>The most creative concept</a:t>
            </a:r>
            <a:endParaRPr lang="da-DK" dirty="0" smtClean="0"/>
          </a:p>
          <a:p>
            <a:pPr lvl="2"/>
            <a:r>
              <a:rPr lang="en-GB" dirty="0" smtClean="0"/>
              <a:t>Best business opportunity</a:t>
            </a:r>
            <a:endParaRPr lang="da-DK" dirty="0" smtClean="0"/>
          </a:p>
          <a:p>
            <a:pPr lvl="2"/>
            <a:r>
              <a:rPr lang="en-GB" dirty="0" smtClean="0"/>
              <a:t>Best display</a:t>
            </a:r>
            <a:endParaRPr lang="da-DK" dirty="0" smtClean="0"/>
          </a:p>
          <a:p>
            <a:pPr lvl="2"/>
            <a:r>
              <a:rPr lang="en-GB" dirty="0" smtClean="0"/>
              <a:t>Peoples choice</a:t>
            </a:r>
          </a:p>
          <a:p>
            <a:r>
              <a:rPr lang="en-GB" dirty="0" smtClean="0"/>
              <a:t>3 panels – VIP to evaluate your innovative product</a:t>
            </a:r>
          </a:p>
          <a:p>
            <a:r>
              <a:rPr lang="en-GB" dirty="0" smtClean="0"/>
              <a:t>Q and A</a:t>
            </a:r>
            <a:endParaRPr lang="da-DK" dirty="0" smtClean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189201"/>
            <a:ext cx="8229600" cy="1095786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Agenda – find it </a:t>
            </a:r>
            <a:r>
              <a:rPr lang="da-DK" dirty="0" err="1" smtClean="0"/>
              <a:t>on</a:t>
            </a:r>
            <a:r>
              <a:rPr lang="da-DK" dirty="0" smtClean="0"/>
              <a:t> </a:t>
            </a:r>
            <a:r>
              <a:rPr lang="da-DK" dirty="0" err="1" smtClean="0"/>
              <a:t>www.innoevent.dk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>
          <a:xfrm>
            <a:off x="457200" y="1094154"/>
            <a:ext cx="8483600" cy="546295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8:30: Registration  and breakfast</a:t>
            </a:r>
          </a:p>
          <a:p>
            <a:r>
              <a:rPr lang="en-GB" dirty="0" smtClean="0"/>
              <a:t>9:00: </a:t>
            </a:r>
            <a:r>
              <a:rPr lang="en-GB" dirty="0" err="1" smtClean="0"/>
              <a:t>Peder</a:t>
            </a:r>
            <a:r>
              <a:rPr lang="en-GB" dirty="0" smtClean="0"/>
              <a:t> Jest: Opening &amp; Welcome</a:t>
            </a:r>
          </a:p>
          <a:p>
            <a:r>
              <a:rPr lang="en-GB" dirty="0" smtClean="0"/>
              <a:t>9:30: Arne </a:t>
            </a:r>
            <a:r>
              <a:rPr lang="en-GB" dirty="0" err="1" smtClean="0"/>
              <a:t>Poulstrup</a:t>
            </a:r>
            <a:r>
              <a:rPr lang="en-GB" dirty="0" smtClean="0"/>
              <a:t>: Why is patient safety an issue, and what are the challenges? </a:t>
            </a:r>
            <a:r>
              <a:rPr lang="en-GB" dirty="0" err="1" smtClean="0"/>
              <a:t>Center</a:t>
            </a:r>
            <a:r>
              <a:rPr lang="en-GB" dirty="0" smtClean="0"/>
              <a:t> for Quality </a:t>
            </a:r>
          </a:p>
          <a:p>
            <a:r>
              <a:rPr lang="en-GB" dirty="0" smtClean="0"/>
              <a:t>10:00 – 10:30: Break</a:t>
            </a:r>
          </a:p>
          <a:p>
            <a:r>
              <a:rPr lang="en-GB" dirty="0" smtClean="0"/>
              <a:t>10:30: </a:t>
            </a:r>
            <a:r>
              <a:rPr lang="en-GB" dirty="0" err="1" smtClean="0"/>
              <a:t>Agnete</a:t>
            </a:r>
            <a:r>
              <a:rPr lang="en-GB" dirty="0" smtClean="0"/>
              <a:t> </a:t>
            </a:r>
            <a:r>
              <a:rPr lang="en-GB" dirty="0" err="1" smtClean="0"/>
              <a:t>Tophøj</a:t>
            </a:r>
            <a:r>
              <a:rPr lang="en-GB" dirty="0" smtClean="0"/>
              <a:t>, OUH: The Content of “Adverse Events” and examples.</a:t>
            </a:r>
          </a:p>
          <a:p>
            <a:r>
              <a:rPr lang="en-GB" dirty="0" smtClean="0"/>
              <a:t>11:00: Annette </a:t>
            </a:r>
            <a:r>
              <a:rPr lang="en-GB" dirty="0" err="1" smtClean="0"/>
              <a:t>Henriksen</a:t>
            </a:r>
            <a:r>
              <a:rPr lang="en-GB" dirty="0" smtClean="0"/>
              <a:t>, Operational Ward, and </a:t>
            </a:r>
            <a:r>
              <a:rPr lang="en-GB" dirty="0" err="1" smtClean="0"/>
              <a:t>Torben</a:t>
            </a:r>
            <a:r>
              <a:rPr lang="en-GB" dirty="0" smtClean="0"/>
              <a:t> </a:t>
            </a:r>
            <a:r>
              <a:rPr lang="en-GB" dirty="0" err="1" smtClean="0"/>
              <a:t>Munk</a:t>
            </a:r>
            <a:r>
              <a:rPr lang="en-GB" dirty="0" smtClean="0"/>
              <a:t>, OUH: Patient Safety During Surgery.</a:t>
            </a:r>
          </a:p>
          <a:p>
            <a:r>
              <a:rPr lang="en-GB" dirty="0" smtClean="0"/>
              <a:t>11:30 – 12:30: Lunch break</a:t>
            </a:r>
          </a:p>
          <a:p>
            <a:r>
              <a:rPr lang="en-GB" dirty="0" smtClean="0"/>
              <a:t>12:30: Gunner Nielsen, H. C. Andersen Children’s hospital: Identification, Information and </a:t>
            </a:r>
            <a:r>
              <a:rPr lang="en-GB" dirty="0" err="1"/>
              <a:t>M</a:t>
            </a:r>
            <a:r>
              <a:rPr lang="en-GB" dirty="0" err="1" smtClean="0"/>
              <a:t>edicination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12:50: </a:t>
            </a:r>
            <a:r>
              <a:rPr lang="en-GB" dirty="0" err="1" smtClean="0"/>
              <a:t>Åse</a:t>
            </a:r>
            <a:r>
              <a:rPr lang="en-GB" dirty="0" smtClean="0"/>
              <a:t> </a:t>
            </a:r>
            <a:r>
              <a:rPr lang="en-GB" dirty="0" err="1" smtClean="0"/>
              <a:t>Rauff</a:t>
            </a:r>
            <a:r>
              <a:rPr lang="en-GB" dirty="0" smtClean="0"/>
              <a:t>, Operational Ward V. OUH – </a:t>
            </a:r>
            <a:r>
              <a:rPr lang="en-GB" dirty="0" err="1" smtClean="0"/>
              <a:t>Svendborg</a:t>
            </a:r>
            <a:r>
              <a:rPr lang="en-GB" dirty="0" smtClean="0"/>
              <a:t>: Case, Counting Instruments</a:t>
            </a:r>
          </a:p>
          <a:p>
            <a:r>
              <a:rPr lang="en-GB" dirty="0" smtClean="0"/>
              <a:t>13:10: Biddy Madsen: Odense Municipality: Case from primary to secondary health care</a:t>
            </a:r>
          </a:p>
          <a:p>
            <a:r>
              <a:rPr lang="en-GB" dirty="0" smtClean="0"/>
              <a:t>13:30: Break</a:t>
            </a:r>
          </a:p>
          <a:p>
            <a:r>
              <a:rPr lang="en-GB" dirty="0" smtClean="0"/>
              <a:t>14:00: Groups will be organized &amp; Logistics of the event.</a:t>
            </a:r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779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Practical information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Information desk</a:t>
            </a:r>
          </a:p>
          <a:p>
            <a:pPr lvl="1"/>
            <a:r>
              <a:rPr lang="en-GB" dirty="0" smtClean="0"/>
              <a:t>Get your badge (importance of the badge)</a:t>
            </a:r>
          </a:p>
          <a:p>
            <a:r>
              <a:rPr lang="en-GB" dirty="0" smtClean="0"/>
              <a:t>Website: </a:t>
            </a:r>
            <a:r>
              <a:rPr lang="en-GB" dirty="0" smtClean="0">
                <a:hlinkClick r:id="rId2"/>
              </a:rPr>
              <a:t>www.InnoEvent.dk</a:t>
            </a:r>
            <a:endParaRPr lang="en-GB" dirty="0" smtClean="0"/>
          </a:p>
          <a:p>
            <a:r>
              <a:rPr lang="en-GB" dirty="0" smtClean="0"/>
              <a:t>Go like our Facebook site: https://</a:t>
            </a:r>
            <a:r>
              <a:rPr lang="en-GB" dirty="0" err="1" smtClean="0"/>
              <a:t>www.facebook.com</a:t>
            </a:r>
            <a:r>
              <a:rPr lang="en-GB" dirty="0" smtClean="0"/>
              <a:t>/</a:t>
            </a:r>
            <a:r>
              <a:rPr lang="en-GB" dirty="0" err="1" smtClean="0"/>
              <a:t>innoevent</a:t>
            </a:r>
            <a:endParaRPr lang="en-GB" dirty="0" smtClean="0"/>
          </a:p>
          <a:p>
            <a:r>
              <a:rPr lang="en-GB" dirty="0" smtClean="0"/>
              <a:t>Canteen</a:t>
            </a:r>
          </a:p>
          <a:p>
            <a:r>
              <a:rPr lang="en-GB" dirty="0" smtClean="0"/>
              <a:t>Toilets</a:t>
            </a:r>
          </a:p>
          <a:p>
            <a:r>
              <a:rPr lang="en-GB" dirty="0" smtClean="0"/>
              <a:t>Bus to MMD / location</a:t>
            </a:r>
          </a:p>
          <a:p>
            <a:r>
              <a:rPr lang="en-GB" dirty="0" smtClean="0"/>
              <a:t>Event group</a:t>
            </a:r>
            <a:endParaRPr lang="en-GB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2155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Speech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a-DK" dirty="0" smtClean="0"/>
              <a:t>Peder </a:t>
            </a:r>
            <a:r>
              <a:rPr lang="da-DK" dirty="0" err="1" smtClean="0"/>
              <a:t>Jest</a:t>
            </a: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2333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77091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  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Arne </a:t>
            </a:r>
            <a:r>
              <a:rPr lang="en-GB" dirty="0" err="1" smtClean="0"/>
              <a:t>Poulstrup</a:t>
            </a:r>
            <a:r>
              <a:rPr lang="en-GB" dirty="0"/>
              <a:t>, </a:t>
            </a:r>
            <a:r>
              <a:rPr lang="en-GB" dirty="0" err="1"/>
              <a:t>Center</a:t>
            </a:r>
            <a:r>
              <a:rPr lang="en-GB" dirty="0"/>
              <a:t> for </a:t>
            </a:r>
            <a:r>
              <a:rPr lang="en-GB" dirty="0" smtClean="0"/>
              <a:t>Quality: </a:t>
            </a:r>
          </a:p>
          <a:p>
            <a:pPr marL="457200" lvl="1" indent="0">
              <a:buNone/>
            </a:pPr>
            <a:r>
              <a:rPr lang="en-GB" dirty="0" smtClean="0"/>
              <a:t>Why </a:t>
            </a:r>
            <a:r>
              <a:rPr lang="en-GB" dirty="0"/>
              <a:t>is patient safety an issue, and what are the challenges? </a:t>
            </a:r>
          </a:p>
          <a:p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535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20 MIN. BREAK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 </a:t>
            </a:r>
            <a:r>
              <a:rPr lang="da-DK" dirty="0" smtClean="0"/>
              <a:t>  </a:t>
            </a:r>
            <a:r>
              <a:rPr lang="da-DK" dirty="0" err="1" smtClean="0"/>
              <a:t>Please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back </a:t>
            </a:r>
            <a:r>
              <a:rPr lang="da-DK" dirty="0" err="1" smtClean="0"/>
              <a:t>no</a:t>
            </a:r>
            <a:r>
              <a:rPr lang="da-DK" dirty="0" smtClean="0"/>
              <a:t> </a:t>
            </a:r>
            <a:r>
              <a:rPr lang="da-DK" dirty="0" err="1" smtClean="0"/>
              <a:t>later</a:t>
            </a:r>
            <a:r>
              <a:rPr lang="da-DK" dirty="0" smtClean="0"/>
              <a:t> </a:t>
            </a:r>
            <a:r>
              <a:rPr lang="da-DK" dirty="0" err="1" smtClean="0"/>
              <a:t>than</a:t>
            </a:r>
            <a:r>
              <a:rPr lang="da-DK" dirty="0"/>
              <a:t> </a:t>
            </a:r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2454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   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err="1"/>
              <a:t>Agnete</a:t>
            </a:r>
            <a:r>
              <a:rPr lang="en-GB" dirty="0"/>
              <a:t> </a:t>
            </a:r>
            <a:r>
              <a:rPr lang="en-GB" dirty="0" err="1"/>
              <a:t>Tophøj</a:t>
            </a:r>
            <a:r>
              <a:rPr lang="en-GB" dirty="0"/>
              <a:t>, </a:t>
            </a:r>
            <a:r>
              <a:rPr lang="en-GB" dirty="0" smtClean="0"/>
              <a:t>OUH</a:t>
            </a:r>
          </a:p>
          <a:p>
            <a:pPr marL="457200" lvl="1" indent="0">
              <a:buNone/>
            </a:pPr>
            <a:r>
              <a:rPr lang="en-GB" dirty="0" smtClean="0"/>
              <a:t>The </a:t>
            </a:r>
            <a:r>
              <a:rPr lang="en-GB" dirty="0"/>
              <a:t>Content of “Adverse Events” and examples.</a:t>
            </a:r>
          </a:p>
          <a:p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9030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           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Annette </a:t>
            </a:r>
            <a:r>
              <a:rPr lang="en-GB" dirty="0" err="1"/>
              <a:t>Henriksen</a:t>
            </a:r>
            <a:r>
              <a:rPr lang="en-GB" dirty="0"/>
              <a:t>, Operational Ward, and </a:t>
            </a:r>
            <a:r>
              <a:rPr lang="en-GB" dirty="0" err="1"/>
              <a:t>Torben</a:t>
            </a:r>
            <a:r>
              <a:rPr lang="en-GB" dirty="0"/>
              <a:t> </a:t>
            </a:r>
            <a:r>
              <a:rPr lang="en-GB" dirty="0" err="1"/>
              <a:t>Munk</a:t>
            </a:r>
            <a:r>
              <a:rPr lang="en-GB" dirty="0"/>
              <a:t>, </a:t>
            </a:r>
            <a:r>
              <a:rPr lang="en-GB" dirty="0" smtClean="0"/>
              <a:t>OUH</a:t>
            </a:r>
          </a:p>
          <a:p>
            <a:pPr lvl="1"/>
            <a:r>
              <a:rPr lang="en-GB" dirty="0" smtClean="0"/>
              <a:t>Patient </a:t>
            </a:r>
            <a:r>
              <a:rPr lang="en-GB" dirty="0"/>
              <a:t>Safety During Surgery.</a:t>
            </a:r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44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50 min. Lunch Break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 err="1" smtClean="0"/>
              <a:t>Please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back </a:t>
            </a:r>
            <a:r>
              <a:rPr lang="da-DK" dirty="0" err="1" smtClean="0"/>
              <a:t>no</a:t>
            </a:r>
            <a:r>
              <a:rPr lang="da-DK" dirty="0" smtClean="0"/>
              <a:t> </a:t>
            </a:r>
            <a:r>
              <a:rPr lang="da-DK" dirty="0" err="1" smtClean="0"/>
              <a:t>later</a:t>
            </a:r>
            <a:r>
              <a:rPr lang="da-DK" dirty="0" smtClean="0"/>
              <a:t> </a:t>
            </a:r>
            <a:r>
              <a:rPr lang="da-DK" dirty="0" err="1" smtClean="0"/>
              <a:t>than</a:t>
            </a:r>
            <a:endParaRPr lang="da-DK" dirty="0"/>
          </a:p>
        </p:txBody>
      </p:sp>
      <p:pic>
        <p:nvPicPr>
          <p:cNvPr id="4" name="Picture 3" descr="InnoEventLogo-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3230" y="5892801"/>
            <a:ext cx="1267570" cy="7815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0537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465</TotalTime>
  <Words>406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InnoEvent 2012</vt:lpstr>
      <vt:lpstr>Agenda – find it on www.innoevent.dk</vt:lpstr>
      <vt:lpstr>Practical information</vt:lpstr>
      <vt:lpstr>Welcome Speech</vt:lpstr>
      <vt:lpstr>           </vt:lpstr>
      <vt:lpstr>20 MIN. BREAK</vt:lpstr>
      <vt:lpstr>            </vt:lpstr>
      <vt:lpstr>             </vt:lpstr>
      <vt:lpstr>50 min. Lunch Break</vt:lpstr>
      <vt:lpstr>         </vt:lpstr>
      <vt:lpstr>          </vt:lpstr>
      <vt:lpstr>          </vt:lpstr>
      <vt:lpstr>20 MIN. BREAK</vt:lpstr>
      <vt:lpstr>Groups</vt:lpstr>
      <vt:lpstr>Practical information</vt:lpstr>
      <vt:lpstr>Magic</vt:lpstr>
    </vt:vector>
  </TitlesOfParts>
  <Company>SDE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InnoEvent 2012</dc:title>
  <dc:creator>Syddansk Erhvervsskole</dc:creator>
  <cp:lastModifiedBy>anna.rathband</cp:lastModifiedBy>
  <cp:revision>17</cp:revision>
  <dcterms:created xsi:type="dcterms:W3CDTF">2012-03-18T07:43:28Z</dcterms:created>
  <dcterms:modified xsi:type="dcterms:W3CDTF">2012-03-19T09:58:46Z</dcterms:modified>
</cp:coreProperties>
</file>